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1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3636" y="822036"/>
            <a:ext cx="10103509" cy="95782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Learning Objective</a:t>
            </a:r>
            <a:endParaRPr lang="en-US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923636" y="2207491"/>
            <a:ext cx="101035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To learn what Satisfactory Academic Progress is, and how it can affect my ability to receive financial aid. 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To learn some steps of success at college.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00728" y="4341091"/>
            <a:ext cx="9826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/>
                </a:solidFill>
              </a:rPr>
              <a:t>Agenda: </a:t>
            </a:r>
          </a:p>
          <a:p>
            <a:pPr marL="342900" indent="-342900" algn="ctr">
              <a:buAutoNum type="arabicPeriod"/>
            </a:pPr>
            <a:r>
              <a:rPr lang="en-US" sz="3200" dirty="0" smtClean="0">
                <a:solidFill>
                  <a:schemeClr val="accent1"/>
                </a:solidFill>
              </a:rPr>
              <a:t>Announcements</a:t>
            </a:r>
          </a:p>
          <a:p>
            <a:pPr marL="342900" indent="-342900" algn="ctr">
              <a:buAutoNum type="arabicPeriod"/>
            </a:pPr>
            <a:r>
              <a:rPr lang="en-US" sz="3200" dirty="0" smtClean="0">
                <a:solidFill>
                  <a:schemeClr val="accent1"/>
                </a:solidFill>
              </a:rPr>
              <a:t>SAP Overview and Steps to College Success</a:t>
            </a:r>
          </a:p>
        </p:txBody>
      </p:sp>
    </p:spTree>
    <p:extLst>
      <p:ext uri="{BB962C8B-B14F-4D97-AF65-F5344CB8AC3E}">
        <p14:creationId xmlns:p14="http://schemas.microsoft.com/office/powerpoint/2010/main" val="214750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Announcements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February 21</a:t>
            </a:r>
            <a:r>
              <a:rPr lang="en-US" sz="2800" baseline="30000" dirty="0"/>
              <a:t>st</a:t>
            </a:r>
            <a:r>
              <a:rPr lang="en-US" sz="2800" dirty="0"/>
              <a:t> 12:50pm in the Library- University of Texas at Austin Recruitment meeting for all Juniors interested in attending UT</a:t>
            </a:r>
          </a:p>
          <a:p>
            <a:pPr algn="ctr"/>
            <a:r>
              <a:rPr lang="en-US" sz="2800" dirty="0"/>
              <a:t>February 22</a:t>
            </a:r>
            <a:r>
              <a:rPr lang="en-US" sz="2800" baseline="30000" dirty="0"/>
              <a:t>nd</a:t>
            </a:r>
            <a:r>
              <a:rPr lang="en-US" sz="2800" dirty="0"/>
              <a:t> 9:30-10:30am in the Library- Bilingual Teacher Recruitment Presentation for 10</a:t>
            </a:r>
            <a:r>
              <a:rPr lang="en-US" sz="2800" baseline="30000" dirty="0"/>
              <a:t>th</a:t>
            </a:r>
            <a:r>
              <a:rPr lang="en-US" sz="2800" dirty="0"/>
              <a:t>-12</a:t>
            </a:r>
            <a:r>
              <a:rPr lang="en-US" sz="2800" baseline="30000" dirty="0"/>
              <a:t>th</a:t>
            </a:r>
            <a:r>
              <a:rPr lang="en-US" sz="2800" dirty="0"/>
              <a:t> graders.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85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4945" y="1951519"/>
            <a:ext cx="1096356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These 3 items are </a:t>
            </a:r>
            <a:r>
              <a:rPr lang="en-US" sz="3200" u="sng" dirty="0"/>
              <a:t>required</a:t>
            </a:r>
            <a:r>
              <a:rPr lang="en-US" sz="3200" dirty="0"/>
              <a:t> to receive Financial </a:t>
            </a:r>
            <a:r>
              <a:rPr lang="en-US" sz="3200" dirty="0" smtClean="0"/>
              <a:t>Aid </a:t>
            </a:r>
            <a:r>
              <a:rPr lang="en-US" sz="3200" dirty="0"/>
              <a:t>from the government: 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3200" dirty="0"/>
              <a:t>Grade Point Average (GPA)- must be 2.0 or higher </a:t>
            </a:r>
            <a:endParaRPr lang="en-US" sz="3200" dirty="0" smtClean="0"/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3200" dirty="0" smtClean="0"/>
              <a:t>Completion </a:t>
            </a:r>
            <a:r>
              <a:rPr lang="en-US" sz="3200" dirty="0"/>
              <a:t>rate- must successfully complete 67% of attempted </a:t>
            </a:r>
            <a:r>
              <a:rPr lang="en-US" sz="3200" dirty="0" smtClean="0"/>
              <a:t>classes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3200" dirty="0" smtClean="0"/>
              <a:t>Degree </a:t>
            </a:r>
            <a:r>
              <a:rPr lang="en-US" sz="3200" dirty="0"/>
              <a:t>Progress- </a:t>
            </a:r>
            <a:r>
              <a:rPr lang="en-US" sz="3200" dirty="0" smtClean="0"/>
              <a:t>demonstrate progress </a:t>
            </a:r>
            <a:r>
              <a:rPr lang="en-US" sz="3200" dirty="0"/>
              <a:t>toward finishing your program of study within 150% </a:t>
            </a:r>
            <a:r>
              <a:rPr lang="en-US" sz="3200" dirty="0" smtClean="0"/>
              <a:t>maximum </a:t>
            </a:r>
            <a:r>
              <a:rPr lang="en-US" sz="3200" dirty="0"/>
              <a:t>time </a:t>
            </a:r>
            <a:r>
              <a:rPr lang="en-US" sz="3200" dirty="0" smtClean="0"/>
              <a:t>frame ex. You must finish a four year degree (100%) within 6 years (150%).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955962" y="504969"/>
            <a:ext cx="1014152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Satisfactory Academic Progress (SAP</a:t>
            </a:r>
            <a:r>
              <a:rPr lang="en-US" sz="4400" dirty="0" smtClean="0">
                <a:solidFill>
                  <a:schemeClr val="accent1"/>
                </a:solidFill>
              </a:rPr>
              <a:t>) Overview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9123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237" y="517236"/>
            <a:ext cx="10029616" cy="923637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Steps for college success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236" y="1551709"/>
            <a:ext cx="10261600" cy="4045527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Must do items: 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Check your college email everyday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Attend orientation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Get advised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Register for classes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Check on Financial aid status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Research housing and transportation options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137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237" y="517236"/>
            <a:ext cx="10029616" cy="923637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accent1"/>
                </a:solidFill>
              </a:rPr>
              <a:t>Steps for college success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236" y="1551709"/>
            <a:ext cx="10261600" cy="4045527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Get involved: 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Organizations and clubs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Volunteer and service organizations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Social and sporting events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Internships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US" sz="2800" dirty="0" smtClean="0"/>
              <a:t>Research opportunities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675063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28</TotalTime>
  <Words>202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Wingdings</vt:lpstr>
      <vt:lpstr>Gallery</vt:lpstr>
      <vt:lpstr>Learning Objective</vt:lpstr>
      <vt:lpstr>Announcements</vt:lpstr>
      <vt:lpstr>PowerPoint Presentation</vt:lpstr>
      <vt:lpstr>Steps for college success</vt:lpstr>
      <vt:lpstr>Steps for college success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policies:  Satisfaction Academic Progress (SAP)</dc:title>
  <dc:creator>Joshua Gordon</dc:creator>
  <cp:lastModifiedBy>Joshua Gordon</cp:lastModifiedBy>
  <cp:revision>5</cp:revision>
  <dcterms:created xsi:type="dcterms:W3CDTF">2019-01-25T14:35:17Z</dcterms:created>
  <dcterms:modified xsi:type="dcterms:W3CDTF">2019-02-19T16:53:15Z</dcterms:modified>
</cp:coreProperties>
</file>